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90E0B-F820-4B36-A37B-E323664570BE}" type="datetimeFigureOut">
              <a:rPr lang="fr-CA" smtClean="0"/>
              <a:t>2020-04-08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CF912-84DC-4194-9338-CBE38A3F98F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48795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289A-EBB9-4345-9107-F42505BF35C4}" type="datetime1">
              <a:rPr lang="fr-CA" smtClean="0"/>
              <a:t>2020-04-08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00258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E2B5-B8E1-4F90-AC40-AA7DAE77BCEA}" type="datetime1">
              <a:rPr lang="fr-CA" smtClean="0"/>
              <a:t>2020-04-08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558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241E-1AC7-4F58-B67D-72505F326F26}" type="datetime1">
              <a:rPr lang="fr-CA" smtClean="0"/>
              <a:t>2020-04-08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1673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FD41-D6B3-44BC-91BE-F85FB962520C}" type="datetime1">
              <a:rPr lang="fr-CA" smtClean="0"/>
              <a:t>2020-04-08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276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919EC-B796-4339-BE3E-74465D467BCD}" type="datetime1">
              <a:rPr lang="fr-CA" smtClean="0"/>
              <a:t>2020-04-08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5623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F195-8805-426F-89F3-764BDA8E6543}" type="datetime1">
              <a:rPr lang="fr-CA" smtClean="0"/>
              <a:t>2020-04-08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5745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4B45-81D1-47BF-A8CF-362CACE823EE}" type="datetime1">
              <a:rPr lang="fr-CA" smtClean="0"/>
              <a:t>2020-04-08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0917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2622-DC05-445C-BC56-3668E576D716}" type="datetime1">
              <a:rPr lang="fr-CA" smtClean="0"/>
              <a:t>2020-04-08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863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10599-EE45-4C98-A7D9-BDEE585C1C29}" type="datetime1">
              <a:rPr lang="fr-CA" smtClean="0"/>
              <a:t>2020-04-08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32029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9966-A077-409D-94DF-5FB850AA0217}" type="datetime1">
              <a:rPr lang="fr-CA" smtClean="0"/>
              <a:t>2020-04-08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4516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2BE3-8F7D-4180-8B5C-9803512CCAD5}" type="datetime1">
              <a:rPr lang="fr-CA" smtClean="0"/>
              <a:t>2020-04-08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79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02D32-46BF-460B-8F95-E59E0FD38BD2}" type="datetime1">
              <a:rPr lang="fr-CA" smtClean="0"/>
              <a:t>2020-04-08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E65CB-F287-40F0-84E8-8B16C872F9C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220143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81154" y="8523787"/>
            <a:ext cx="9144000" cy="1655762"/>
          </a:xfrm>
        </p:spPr>
        <p:txBody>
          <a:bodyPr/>
          <a:lstStyle/>
          <a:p>
            <a:endParaRPr lang="fr-CA" dirty="0"/>
          </a:p>
        </p:txBody>
      </p:sp>
      <p:pic>
        <p:nvPicPr>
          <p:cNvPr id="1026" name="Picture 2" descr="Ne cherche pas et ne goûte pas l'arc-en-ciel, SOIS l'arc-en-ciel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15" y="4200989"/>
            <a:ext cx="3258138" cy="178511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Jogging mathématique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5734594" y="5093545"/>
            <a:ext cx="13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 </a:t>
            </a:r>
            <a:r>
              <a:rPr lang="fr-CA" sz="5400" dirty="0" smtClean="0">
                <a:solidFill>
                  <a:srgbClr val="002060"/>
                </a:solidFill>
              </a:rPr>
              <a:t>1</a:t>
            </a:r>
            <a:endParaRPr lang="fr-CA" sz="5400" dirty="0">
              <a:solidFill>
                <a:srgbClr val="00206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56" y="352697"/>
            <a:ext cx="1949087" cy="25987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9997" y="271827"/>
            <a:ext cx="2072547" cy="22732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1</a:t>
            </a:fld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1425" y="348836"/>
            <a:ext cx="3488528" cy="232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30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28502" y="217931"/>
            <a:ext cx="9144000" cy="1655762"/>
          </a:xfrm>
        </p:spPr>
        <p:txBody>
          <a:bodyPr>
            <a:noAutofit/>
          </a:bodyPr>
          <a:lstStyle/>
          <a:p>
            <a:r>
              <a:rPr lang="fr-CA" sz="6000" dirty="0" smtClean="0"/>
              <a:t>9. Laquelle </a:t>
            </a:r>
            <a:r>
              <a:rPr lang="fr-CA" sz="6000" dirty="0" smtClean="0"/>
              <a:t>des fractions suivantes est la plus grande</a:t>
            </a:r>
            <a:endParaRPr lang="fr-CA" sz="6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10</a:t>
            </a:fld>
            <a:endParaRPr lang="fr-CA"/>
          </a:p>
        </p:txBody>
      </p:sp>
      <p:pic>
        <p:nvPicPr>
          <p:cNvPr id="4098" name="Picture 2" descr="Types Of Fractions | Equivalent Fractions | Siyavu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683" y="2654445"/>
            <a:ext cx="5631271" cy="406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232364" y="5245109"/>
            <a:ext cx="1632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000" dirty="0" smtClean="0"/>
              <a:t>2/3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173686" y="5245110"/>
            <a:ext cx="1632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000" dirty="0" smtClean="0"/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371683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10. Place les nombres suivants en ordre croissant :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6680" y="3954735"/>
            <a:ext cx="11978640" cy="1655762"/>
          </a:xfrm>
        </p:spPr>
        <p:txBody>
          <a:bodyPr>
            <a:normAutofit/>
          </a:bodyPr>
          <a:lstStyle/>
          <a:p>
            <a:r>
              <a:rPr lang="fr-CA" sz="6600" dirty="0" smtClean="0"/>
              <a:t>56,01</a:t>
            </a:r>
            <a:r>
              <a:rPr lang="fr-CA" sz="6600" dirty="0"/>
              <a:t>– </a:t>
            </a:r>
            <a:r>
              <a:rPr lang="fr-CA" sz="6600" dirty="0" smtClean="0"/>
              <a:t>56,5 – 56,75 – 56,25 – 56,1</a:t>
            </a:r>
            <a:endParaRPr lang="fr-CA" sz="6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11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78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88605" y="3055212"/>
            <a:ext cx="10515600" cy="2852737"/>
          </a:xfrm>
        </p:spPr>
        <p:txBody>
          <a:bodyPr>
            <a:normAutofit fontScale="90000"/>
          </a:bodyPr>
          <a:lstStyle/>
          <a:p>
            <a:r>
              <a:rPr lang="fr-CA" dirty="0" smtClean="0">
                <a:solidFill>
                  <a:srgbClr val="FFFF00"/>
                </a:solidFill>
              </a:rPr>
              <a:t>1.  </a:t>
            </a:r>
            <a:r>
              <a:rPr lang="fr-CA" dirty="0" smtClean="0"/>
              <a:t>4 037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2.  </a:t>
            </a:r>
            <a:r>
              <a:rPr lang="fr-CA" dirty="0" smtClean="0"/>
              <a:t>51 361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3.  </a:t>
            </a:r>
            <a:r>
              <a:rPr lang="fr-CA" dirty="0" smtClean="0"/>
              <a:t>620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4.  </a:t>
            </a:r>
            <a:r>
              <a:rPr lang="fr-CA" dirty="0" smtClean="0"/>
              <a:t>10 571,  95 987,  74 551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5.  </a:t>
            </a:r>
            <a:r>
              <a:rPr lang="fr-CA" dirty="0" smtClean="0"/>
              <a:t>396</a:t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12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879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74526"/>
            <a:ext cx="10515600" cy="6383473"/>
          </a:xfrm>
        </p:spPr>
        <p:txBody>
          <a:bodyPr>
            <a:normAutofit fontScale="90000"/>
          </a:bodyPr>
          <a:lstStyle/>
          <a:p>
            <a:r>
              <a:rPr lang="fr-CA" dirty="0">
                <a:solidFill>
                  <a:srgbClr val="FFFF00"/>
                </a:solidFill>
              </a:rPr>
              <a:t>6</a:t>
            </a:r>
            <a:r>
              <a:rPr lang="fr-CA" dirty="0" smtClean="0">
                <a:solidFill>
                  <a:srgbClr val="FFFF00"/>
                </a:solidFill>
              </a:rPr>
              <a:t>.   </a:t>
            </a:r>
            <a:r>
              <a:rPr lang="fr-CA" dirty="0" smtClean="0"/>
              <a:t>1 101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7.   </a:t>
            </a:r>
            <a:r>
              <a:rPr lang="fr-CA" dirty="0" smtClean="0"/>
              <a:t>30 301,01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8.   </a:t>
            </a:r>
            <a:r>
              <a:rPr lang="fr-CA" dirty="0" smtClean="0"/>
              <a:t>0,75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9.   </a:t>
            </a:r>
            <a:r>
              <a:rPr lang="fr-CA" dirty="0" smtClean="0"/>
              <a:t>3/4</a:t>
            </a:r>
            <a:br>
              <a:rPr lang="fr-CA" dirty="0" smtClean="0"/>
            </a:br>
            <a:r>
              <a:rPr lang="fr-CA" dirty="0" smtClean="0">
                <a:solidFill>
                  <a:srgbClr val="FFFF00"/>
                </a:solidFill>
              </a:rPr>
              <a:t>10.   </a:t>
            </a:r>
            <a:r>
              <a:rPr lang="fr-CA" dirty="0" smtClean="0"/>
              <a:t>56,01 – 56,1 – 56,25 – 56,5 –  </a:t>
            </a:r>
            <a:br>
              <a:rPr lang="fr-CA" dirty="0" smtClean="0"/>
            </a:br>
            <a:r>
              <a:rPr lang="fr-CA" dirty="0"/>
              <a:t> </a:t>
            </a:r>
            <a:r>
              <a:rPr lang="fr-CA" dirty="0" smtClean="0"/>
              <a:t>       56,75</a:t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25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239928"/>
            <a:ext cx="12266022" cy="3305946"/>
          </a:xfrm>
        </p:spPr>
        <p:txBody>
          <a:bodyPr>
            <a:noAutofit/>
          </a:bodyPr>
          <a:lstStyle/>
          <a:p>
            <a:r>
              <a:rPr lang="fr-CA" dirty="0" smtClean="0"/>
              <a:t>1. Combien faut-il en ajouter </a:t>
            </a:r>
            <a:r>
              <a:rPr lang="fr-CA" dirty="0"/>
              <a:t>à 5  499 $</a:t>
            </a:r>
            <a:br>
              <a:rPr lang="fr-CA" dirty="0"/>
            </a:br>
            <a:r>
              <a:rPr lang="fr-CA" dirty="0"/>
              <a:t>pour </a:t>
            </a:r>
            <a:r>
              <a:rPr lang="fr-CA" dirty="0" smtClean="0"/>
              <a:t>obtenir 9 </a:t>
            </a:r>
            <a:r>
              <a:rPr lang="fr-CA" dirty="0" err="1" smtClean="0"/>
              <a:t>u.m</a:t>
            </a:r>
            <a:r>
              <a:rPr lang="fr-CA" dirty="0" smtClean="0"/>
              <a:t>., 5 c., 3 d. et 6 u. $</a:t>
            </a:r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9003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2. Quel est la somme de</a:t>
            </a:r>
            <a:br>
              <a:rPr lang="fr-CA" dirty="0" smtClean="0"/>
            </a:br>
            <a:r>
              <a:rPr lang="fr-CA" dirty="0" smtClean="0"/>
              <a:t>26 371 et 24 990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2728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439400" cy="2387600"/>
          </a:xfrm>
        </p:spPr>
        <p:txBody>
          <a:bodyPr>
            <a:normAutofit/>
          </a:bodyPr>
          <a:lstStyle/>
          <a:p>
            <a:r>
              <a:rPr lang="fr-CA" dirty="0" smtClean="0"/>
              <a:t>3. Quelle est la différence entre : 10 centaines et 38 dizaines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31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2033" y="247152"/>
            <a:ext cx="1067671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fr-CA" dirty="0" smtClean="0"/>
              <a:t>4. Dans la suite de nombres suivants : écris tous les nombres impairs :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61257" y="3509963"/>
            <a:ext cx="12022183" cy="306065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fr-CA" sz="6600" dirty="0" smtClean="0"/>
              <a:t>10 571,  95 987, 72 002, 66 886 et </a:t>
            </a:r>
          </a:p>
          <a:p>
            <a:pPr algn="l">
              <a:lnSpc>
                <a:spcPct val="170000"/>
              </a:lnSpc>
            </a:pPr>
            <a:r>
              <a:rPr lang="fr-CA" sz="6600" dirty="0" smtClean="0"/>
              <a:t>    74 551</a:t>
            </a:r>
            <a:endParaRPr lang="fr-CA" sz="6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8987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5. Quel est le produit de :</a:t>
            </a:r>
            <a:br>
              <a:rPr lang="fr-CA" dirty="0" smtClean="0"/>
            </a:br>
            <a:r>
              <a:rPr lang="fr-CA" dirty="0" smtClean="0"/>
              <a:t>132 et 3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674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86930" y="1148352"/>
            <a:ext cx="9768750" cy="2387600"/>
          </a:xfrm>
        </p:spPr>
        <p:txBody>
          <a:bodyPr>
            <a:normAutofit/>
          </a:bodyPr>
          <a:lstStyle/>
          <a:p>
            <a:r>
              <a:rPr lang="fr-CA" dirty="0" smtClean="0"/>
              <a:t>6. Effectue la division suivante : 5 505     5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7</a:t>
            </a:fld>
            <a:endParaRPr lang="fr-CA"/>
          </a:p>
        </p:txBody>
      </p:sp>
      <p:pic>
        <p:nvPicPr>
          <p:cNvPr id="1026" name="Picture 2" descr="Isolat De Signe De Division Sur Le Blanc Illustration Stock ...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35" t="8523" r="4994" b="22350"/>
          <a:stretch/>
        </p:blipFill>
        <p:spPr bwMode="auto">
          <a:xfrm>
            <a:off x="6679474" y="2779326"/>
            <a:ext cx="567727" cy="56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65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5907" y="4551056"/>
            <a:ext cx="11421293" cy="2387600"/>
          </a:xfrm>
        </p:spPr>
        <p:txBody>
          <a:bodyPr/>
          <a:lstStyle/>
          <a:p>
            <a:r>
              <a:rPr lang="fr-CA" dirty="0" smtClean="0"/>
              <a:t>7. Écris </a:t>
            </a:r>
            <a:r>
              <a:rPr lang="fr-CA" dirty="0" smtClean="0"/>
              <a:t>en chiffres le nombre suivant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8</a:t>
            </a:fld>
            <a:endParaRPr lang="fr-CA"/>
          </a:p>
        </p:txBody>
      </p:sp>
      <p:pic>
        <p:nvPicPr>
          <p:cNvPr id="2050" name="Picture 2" descr="Tableaux de numération - 14 versions pour tous les cycles | T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1" y="119126"/>
            <a:ext cx="7863839" cy="5909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004" y="3417030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095" y="3496491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004" y="4055521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9" y="4126411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9" y="4768534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662" y="3440804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004" y="4697417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ercle Rouge PNG transparents - Stick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571" y="3420435"/>
            <a:ext cx="447224" cy="44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7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68977" y="222068"/>
            <a:ext cx="10284823" cy="23876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8. Écris </a:t>
            </a:r>
            <a:r>
              <a:rPr lang="fr-CA" dirty="0" smtClean="0"/>
              <a:t>le nombre à virgule correspondant à la fraction suivante : 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5CB-F287-40F0-84E8-8B16C872F9C5}" type="slidenum">
              <a:rPr lang="fr-CA" smtClean="0"/>
              <a:t>9</a:t>
            </a:fld>
            <a:endParaRPr lang="fr-CA"/>
          </a:p>
        </p:txBody>
      </p:sp>
      <p:pic>
        <p:nvPicPr>
          <p:cNvPr id="3074" name="Picture 2" descr="Fraction 3/4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589" y="1955510"/>
            <a:ext cx="4340966" cy="4127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6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237</Words>
  <Application>Microsoft Office PowerPoint</Application>
  <PresentationFormat>Grand écran</PresentationFormat>
  <Paragraphs>32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Jogging mathématique</vt:lpstr>
      <vt:lpstr>1. Combien faut-il en ajouter à 5  499 $ pour obtenir 9 u.m., 5 c., 3 d. et 6 u. $</vt:lpstr>
      <vt:lpstr>2. Quel est la somme de 26 371 et 24 990</vt:lpstr>
      <vt:lpstr>3. Quelle est la différence entre : 10 centaines et 38 dizaines</vt:lpstr>
      <vt:lpstr>4. Dans la suite de nombres suivants : écris tous les nombres impairs :</vt:lpstr>
      <vt:lpstr>5. Quel est le produit de : 132 et 3</vt:lpstr>
      <vt:lpstr>6. Effectue la division suivante : 5 505     5</vt:lpstr>
      <vt:lpstr>7. Écris en chiffres le nombre suivant</vt:lpstr>
      <vt:lpstr>8. Écris le nombre à virgule correspondant à la fraction suivante : </vt:lpstr>
      <vt:lpstr>Présentation PowerPoint</vt:lpstr>
      <vt:lpstr>10. Place les nombres suivants en ordre croissant :</vt:lpstr>
      <vt:lpstr>1.  4 037 2.  51 361 3.  620 4.  10 571,  95 987,  74 551 5.  396  </vt:lpstr>
      <vt:lpstr>6.   1 101 7.   30 301,01 8.   0,75 9.   3/4 10.   56,01 – 56,1 – 56,25 – 56,5 –           56,75  </vt:lpstr>
    </vt:vector>
  </TitlesOfParts>
  <Company>Commission Scolaire des Patriotes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Jogging mathématique</dc:title>
  <dc:creator>APRIL, JEAN-ROBIN</dc:creator>
  <cp:lastModifiedBy>APRIL, JEAN-ROBIN</cp:lastModifiedBy>
  <cp:revision>9</cp:revision>
  <dcterms:created xsi:type="dcterms:W3CDTF">2020-04-07T15:41:16Z</dcterms:created>
  <dcterms:modified xsi:type="dcterms:W3CDTF">2020-04-08T13:51:09Z</dcterms:modified>
</cp:coreProperties>
</file>